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Песок фон картинки, стоковые фото Песок фон | Depositphotos"/>
          <p:cNvPicPr>
            <a:picLocks noChangeAspect="1" noChangeArrowheads="1"/>
          </p:cNvPicPr>
          <p:nvPr/>
        </p:nvPicPr>
        <p:blipFill>
          <a:blip r:embed="rId2" cstate="print"/>
          <a:srcRect t="21213" r="16162" b="1590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7772400" cy="928694"/>
          </a:xfrm>
        </p:spPr>
        <p:txBody>
          <a:bodyPr>
            <a:normAutofit fontScale="90000"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Областное государственное бюджетное профессиональное образовательное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учреждение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«Ульяновский педагогический колледж»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72264" y="5500702"/>
            <a:ext cx="2414582" cy="1209668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Выполнила: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Савельева Ксения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Студентка группы 41 А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Специальности 44.02.01 Дошкольное образование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071802" y="2285992"/>
            <a:ext cx="30003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Проект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Песочная- терапия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Песок фон картинки, стоковые фото Песок фон | Depositphotos"/>
          <p:cNvPicPr>
            <a:picLocks noChangeAspect="1" noChangeArrowheads="1"/>
          </p:cNvPicPr>
          <p:nvPr/>
        </p:nvPicPr>
        <p:blipFill>
          <a:blip r:embed="rId2" cstate="print"/>
          <a:srcRect t="21213" r="16162" b="1590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714348" y="642918"/>
            <a:ext cx="735811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Песочная терапия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терапия игрой, увлекательный, творческий и в то же время исцеляющий процесс. Психолог предлагает ребенку поднос с песком, воду и множество различных объектов и материалов для строительства песочного мира (например, домики, деревья, фигурки животных, кукол).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s://static.wixstatic.com/media/53ae7e_88f33f95f8d4440593dc293b970fd4e5~mv2.jpg/v1/fill/w_980,h_490,fp_0.50_0.50,lg_2,q_90,usm_0.66_1.00_0.01/53ae7e_88f33f95f8d4440593dc293b970fd4e5~mv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3000372"/>
            <a:ext cx="5940425" cy="297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Песок фон картинки, стоковые фото Песок фон | Depositphotos"/>
          <p:cNvPicPr>
            <a:picLocks noChangeAspect="1" noChangeArrowheads="1"/>
          </p:cNvPicPr>
          <p:nvPr/>
        </p:nvPicPr>
        <p:blipFill>
          <a:blip r:embed="rId2" cstate="print"/>
          <a:srcRect t="21213" r="16162" b="1590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857224" y="1142984"/>
            <a:ext cx="51319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Маргарет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Ловенфельд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развивала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свой подход в работе с детьми в Институте Детской Психологии. Она предлагала детям возможность выражать свои мысли и чувства и отражать то, что они испытывают, используя игрушки, подносы с песком и водой.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Югнианская песочная терап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Югнианская песочная терап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Человек, играющий в песок: к истокам метода » АлтГПУ"/>
          <p:cNvPicPr>
            <a:picLocks noChangeAspect="1" noChangeArrowheads="1"/>
          </p:cNvPicPr>
          <p:nvPr/>
        </p:nvPicPr>
        <p:blipFill>
          <a:blip r:embed="rId3" cstate="print"/>
          <a:srcRect t="15135"/>
          <a:stretch>
            <a:fillRect/>
          </a:stretch>
        </p:blipFill>
        <p:spPr bwMode="auto">
          <a:xfrm>
            <a:off x="5429256" y="3571876"/>
            <a:ext cx="2509109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Песок фон картинки, стоковые фото Песок фон | Depositphotos"/>
          <p:cNvPicPr>
            <a:picLocks noChangeAspect="1" noChangeArrowheads="1"/>
          </p:cNvPicPr>
          <p:nvPr/>
        </p:nvPicPr>
        <p:blipFill>
          <a:blip r:embed="rId2" cstate="print"/>
          <a:srcRect t="21213" r="16162" b="1590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71472" y="642918"/>
            <a:ext cx="785818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Анализируем события, сюжет, чувства и высказывания ребенка в процессе постройки песочного мира и наблюдения за ним, диалогов между персонажами.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Ведутся беспрестанные баталии, песочный мир на грани разрушения – признак внутренних неразрешимых конфликтов.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Агрессия, направленная на конкретный персонаж, – желание саморазрушения и наказания себя, противостояние армий – агрессия, направленная на других.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Внутрисемейные конфликты –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конфликты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между персонажами, отражающими реальных членов семьи.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Волшебные предметы, артефакты в песочнице – потенциальные возможности.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Песочная терапия – Новости – Домодедовское управление социальной защиты  населени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4357694"/>
            <a:ext cx="2950139" cy="19498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Песок фон картинки, стоковые фото Песок фон | Depositphotos"/>
          <p:cNvPicPr>
            <a:picLocks noChangeAspect="1" noChangeArrowheads="1"/>
          </p:cNvPicPr>
          <p:nvPr/>
        </p:nvPicPr>
        <p:blipFill>
          <a:blip r:embed="rId2" cstate="print"/>
          <a:srcRect t="21213" r="16162" b="1590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642910" y="571480"/>
            <a:ext cx="6858016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Анализируем символическое значение фигур, выбранных ребенком, их расположение в песочнице. Символическое значение строго индивидуально, поэтому надо исходить из ассоциаций ребенка.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удобства можно пользоваться словарем значений символов. Например, словарем, приведенным в книге Н.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Сакович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«Технология игры в песок. Игры на мосту».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Первая выбранная фигурка – это символическое «Я» ребенка, второй объект – символ самого важного в жизни (значимый взрослый, желания и чувства);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Закапываемая фигурка – символ либо неосознаваемого, либо вытесняемого в бессознательное. Например, ребенок закапывает фигурку собаки. Возможно, присутствует страх перед этим животным.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Песок фон картинки, стоковые фото Песок фон | Depositphotos"/>
          <p:cNvPicPr>
            <a:picLocks noChangeAspect="1" noChangeArrowheads="1"/>
          </p:cNvPicPr>
          <p:nvPr/>
        </p:nvPicPr>
        <p:blipFill>
          <a:blip r:embed="rId2" cstate="print"/>
          <a:srcRect t="21213" r="16162" b="1590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85720" y="500042"/>
            <a:ext cx="8072494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дает песочная терапия?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Открывает творческий потенциал ребенка, вызывает желание экспериментировать, стимулирует познавательную активность.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«Вскрывает» глубинные чувства, помогает пережить травмирующий опыт в безопасности, встретиться со страхами повторно и справиться с ними.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Развивает тактильную чувствительность, внимание, память,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мыщление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речь и моторику.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Обучает навыкам общения и сюжетно-ролевой игры.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«Заземляет» негативную энергию, снимает напряжение, тревогу, способствует релаксации.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Ребенок получает первый опыт в игре, который он потом переносит в свою реальную жизнь.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Песочный мир подчиняется воле и желаниям ребенка, снимаются родительские запреты.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Песочная терапи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4357694"/>
            <a:ext cx="3307505" cy="22050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Песок фон картинки, стоковые фото Песок фон | Depositphotos"/>
          <p:cNvPicPr>
            <a:picLocks noChangeAspect="1" noChangeArrowheads="1"/>
          </p:cNvPicPr>
          <p:nvPr/>
        </p:nvPicPr>
        <p:blipFill>
          <a:blip r:embed="rId2" cstate="print"/>
          <a:srcRect t="21213" r="16162" b="1590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500042"/>
            <a:ext cx="7572428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Песочная терапия больше всего показана детям со следующими проблемами: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глубокие психологические и родовые травмы (например, развод родителей, смерть одного из близких, насилие, внутриутробное кислородное голодание, затяжные роды), неврозы различного происхождения,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психосоматика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(астма,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энурез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заикание, эмоциональные расстройства);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агрессия, тревожность, страхи,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гиперактивность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поведенческие нарушения (капризы, истерики, необъяснимые реакции);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проблемы во взаимоотношениях ребенка и родителей, сверстников.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Песок фон картинки, стоковые фото Песок фон | Depositphotos"/>
          <p:cNvPicPr>
            <a:picLocks noChangeAspect="1" noChangeArrowheads="1"/>
          </p:cNvPicPr>
          <p:nvPr/>
        </p:nvPicPr>
        <p:blipFill>
          <a:blip r:embed="rId2" cstate="print"/>
          <a:srcRect t="21213" r="16162" b="1590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71472" y="500042"/>
            <a:ext cx="785818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Упражнения: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Упражнение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«Здравствуй, песок!»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снижение психофизического напряжения.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Ведущий от имени феи просит по-разному «поздороваться с песком», то есть различными способами дотронуться до песка.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Ребенок: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дотрагивается до песка поочередно пальцами одной, потом второй руки, затем всеми пальцами одновременно;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легко/с напряжением сжимает кулачки с песком, затем медленно высыпает его в песочницу;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дотрагивается до песка всей ладошкой — внутренней, затем тыльной стороной;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перетирает песок между пальцами, ладонями.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последнем случае можно спрятать в песке маленькую плоскую игрушку: «С тобой захотел поздороваться один из обитателей песка — ...»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Старшие дети описывают и сравнивают свои ощущения: «тепло — холодно», «приятно — неприятно», «колючее, шершавое» и т.д.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Песок фон картинки, стоковые фото Песок фон | Depositphotos"/>
          <p:cNvPicPr>
            <a:picLocks noChangeAspect="1" noChangeArrowheads="1"/>
          </p:cNvPicPr>
          <p:nvPr/>
        </p:nvPicPr>
        <p:blipFill>
          <a:blip r:embed="rId2" cstate="print"/>
          <a:srcRect t="21213" r="16162" b="1590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071538" y="1000108"/>
            <a:ext cx="650085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Упражнение </a:t>
            </a:r>
            <a:r>
              <a:rPr lang="ru-RU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«Песочный дождик»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регуляция мышечного напряжения, расслабление.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Песочная фея: «В моей стране может идти необычный песочный дождик и дуть песочный ветер. Это очень приятно. Вы сами можете устроить такой дождь и ветер. Смотрите, как это происходит».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Ребенок медленно, а затем быстро сыплет песок из своего кулачка в песочницу, на ладонь взрослого, на свою ладонь.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Ребенок закрывает глаза и кладет на песок ладонь с расставленными пальчиками, взрослый сыплет песок на какой-либо палец, а ребенок называет этот палец. Затем они меняются ролями.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689</Words>
  <Application>Microsoft Office PowerPoint</Application>
  <PresentationFormat>Экран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Областное государственное бюджетное профессиональное образовательное  учреждение  «Ульяновский педагогический колледж»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Областное государственное бюджетное профессиональное образовательное  учреждение  «Ульяновский педагогический колледж» </dc:title>
  <dc:creator>PK</dc:creator>
  <cp:lastModifiedBy>PK</cp:lastModifiedBy>
  <cp:revision>7</cp:revision>
  <dcterms:created xsi:type="dcterms:W3CDTF">2022-04-05T18:35:24Z</dcterms:created>
  <dcterms:modified xsi:type="dcterms:W3CDTF">2022-04-06T17:29:48Z</dcterms:modified>
</cp:coreProperties>
</file>